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1"/>
  </p:notesMasterIdLst>
  <p:sldIdLst>
    <p:sldId id="256" r:id="rId2"/>
    <p:sldId id="288" r:id="rId3"/>
    <p:sldId id="257" r:id="rId4"/>
    <p:sldId id="285" r:id="rId5"/>
    <p:sldId id="281" r:id="rId6"/>
    <p:sldId id="259" r:id="rId7"/>
    <p:sldId id="286" r:id="rId8"/>
    <p:sldId id="284" r:id="rId9"/>
    <p:sldId id="26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FCD6A79-FADB-4167-AE70-F622B9403D18}">
          <p14:sldIdLst>
            <p14:sldId id="256"/>
            <p14:sldId id="288"/>
            <p14:sldId id="257"/>
            <p14:sldId id="285"/>
            <p14:sldId id="281"/>
            <p14:sldId id="259"/>
          </p14:sldIdLst>
        </p14:section>
        <p14:section name="Раздел без заголовка" id="{1683E678-DCF0-4C54-998A-2316ADD193CC}">
          <p14:sldIdLst>
            <p14:sldId id="286"/>
            <p14:sldId id="284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12019-64C4-49FB-ADA2-009C7826F25B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A237C-DC6A-4423-BD29-7699654C7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61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7DA8C4-3455-459F-A5ED-61B349FB87B6}" type="slidenum">
              <a:rPr lang="ru-RU" altLang="ru-RU" smtClean="0"/>
              <a:pPr eaLnBrk="1" hangingPunct="1"/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7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51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2313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954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1604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476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04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7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40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79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20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12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99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06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914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3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69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26064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МУНИЦИПАЛЬНОЕ БЮДЖЕТНОЕ ОБЩЕОБРАЗОВАТЕЛЬНОЕ УЧРЕЖДЕНИЕ «Ишхой-Юртовская СШ имени Абдулмежидова М.Д.» </a:t>
            </a:r>
          </a:p>
          <a:p>
            <a:pPr algn="ctr"/>
            <a:r>
              <a:rPr lang="ru-RU" sz="2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Гудермесского муниципального района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65260C-A70F-4DD8-89B3-1C2510976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16832"/>
            <a:ext cx="7128792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4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4859162"/>
            <a:ext cx="67687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Знают повара секреты</a:t>
            </a:r>
          </a:p>
          <a:p>
            <a:pPr algn="ctr"/>
            <a:r>
              <a:rPr lang="ru-RU" sz="2800" b="1" i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Приготовления вкусных блюд.</a:t>
            </a:r>
          </a:p>
          <a:p>
            <a:pPr algn="ctr"/>
            <a:r>
              <a:rPr lang="ru-RU" sz="2800" b="1" i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Спасибо скажем им за это-</a:t>
            </a:r>
          </a:p>
          <a:p>
            <a:pPr algn="ctr"/>
            <a:r>
              <a:rPr lang="ru-RU" sz="2800" b="1" i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Быть поваром- нелёгкий труд!</a:t>
            </a:r>
            <a:endParaRPr lang="ru-RU" b="1" i="1" dirty="0">
              <a:solidFill>
                <a:schemeClr val="accent6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5E81568-AC49-42E1-BA8A-5B5E1D28A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404664"/>
            <a:ext cx="5256584" cy="435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9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006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980728"/>
            <a:ext cx="85412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Горячее питание» школьников подразумевает сбалансированное питание, которое обеспечивает организм необходимыми веществами, подразумевают наличие горячего первого и второго блюда либо второго блюда (в зависимости от приема пищи)</a:t>
            </a:r>
            <a:endParaRPr lang="ru-RU" sz="2800" b="1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00647"/>
            <a:ext cx="7619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Школьное питание – залог здоровья</a:t>
            </a:r>
            <a:endParaRPr lang="ru-RU" altLang="ru-RU" i="1" dirty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9E7565-2E0D-4CE9-8EC8-8A5E27F9A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36" y="2088833"/>
            <a:ext cx="4950296" cy="21838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7907A5-8492-455C-A8B5-2231F3002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4365104"/>
            <a:ext cx="495029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0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04664"/>
            <a:ext cx="7528089" cy="6453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Своевременное насыщение детского организма достаточным количеством витаминов и </a:t>
            </a:r>
            <a:r>
              <a:rPr lang="ru-RU" sz="2000" b="1" dirty="0" err="1">
                <a:solidFill>
                  <a:schemeClr val="accent6"/>
                </a:solidFill>
                <a:latin typeface="Monotype Corsiva" panose="03010101010201010101" pitchFamily="66" charset="0"/>
              </a:rPr>
              <a:t>миемкроэлентов</a:t>
            </a:r>
            <a:r>
              <a:rPr lang="ru-RU" sz="20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 является залогом здорового развития растущего ребенка</a:t>
            </a:r>
            <a:r>
              <a:rPr lang="ru-RU" sz="2000" dirty="0">
                <a:solidFill>
                  <a:schemeClr val="accent6"/>
                </a:solidFill>
                <a:latin typeface="Roboto"/>
              </a:rPr>
              <a:t>.</a:t>
            </a:r>
            <a:endParaRPr lang="ru-RU" sz="2000" b="1" i="1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   </a:t>
            </a:r>
            <a:r>
              <a:rPr lang="ru-RU" sz="24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Поэтому питание является одним из важных факторов, 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определяющих здоровье подрастающего поколения. 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AC05C0-71AC-48C3-A97E-497E8018A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670" y="1440160"/>
            <a:ext cx="4011996" cy="36450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75C027-AC77-4FD0-8425-E44B83783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1428245"/>
            <a:ext cx="3516093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0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476672"/>
            <a:ext cx="7419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6"/>
                </a:solidFill>
              </a:rPr>
              <a:t>Энергетическая ценность гречневой каши: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0059F341-A01D-4FE0-8087-108612140B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9552" y="1484784"/>
            <a:ext cx="769173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4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709DC4A-3A59-475F-A6D9-3BE8D0CBA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780928"/>
            <a:ext cx="7128792" cy="352839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3C409F9-E8EF-4546-B5AB-1719B4099F47}"/>
              </a:ext>
            </a:extLst>
          </p:cNvPr>
          <p:cNvSpPr/>
          <p:nvPr/>
        </p:nvSpPr>
        <p:spPr>
          <a:xfrm>
            <a:off x="2987824" y="548680"/>
            <a:ext cx="54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Гречневая каша – одна из самых полезных каш, имеет высокую питательную ценность, обладает антитоксическими свойствами, способствует выведению из организма избыточного холестерина и ионов тяжелых металлов, снижает риск возникновения сердечно-сосудистых заболеваний</a:t>
            </a:r>
            <a:r>
              <a:rPr lang="ru-RU" dirty="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3493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788666"/>
          </a:xfrm>
        </p:spPr>
        <p:txBody>
          <a:bodyPr>
            <a:normAutofit/>
          </a:bodyPr>
          <a:lstStyle/>
          <a:p>
            <a:r>
              <a:rPr lang="ru-RU" sz="44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Процесс приготовления</a:t>
            </a:r>
            <a:r>
              <a:rPr lang="ru-RU" sz="44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:</a:t>
            </a:r>
            <a:endParaRPr lang="ru-RU" sz="4400" dirty="0">
              <a:latin typeface="Monotype Corsiva" panose="03010101010201010101" pitchFamily="66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908551D-C266-402A-AC56-5E964DBEF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263" y="1340768"/>
            <a:ext cx="4392488" cy="30243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6484D7-AE0A-4E43-ABE7-7FEF5CFE1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365104"/>
            <a:ext cx="2880320" cy="17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7" y="5448999"/>
            <a:ext cx="73038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Гречневая каша готова!</a:t>
            </a:r>
          </a:p>
          <a:p>
            <a:pPr algn="ctr"/>
            <a:r>
              <a:rPr lang="ru-RU" sz="28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  Подавать кашу со сливочным маслом.</a:t>
            </a:r>
            <a:br>
              <a:rPr lang="ru-RU" sz="28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r>
              <a:rPr lang="ru-RU" sz="28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Приятного аппетита!</a:t>
            </a:r>
            <a:endParaRPr lang="ru-RU" sz="2400" b="1" i="1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842024-7576-47C4-A01A-49A0575A8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04664"/>
            <a:ext cx="6768752" cy="45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3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51802" y="5843907"/>
            <a:ext cx="5175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5303AF-A53D-4716-87AE-C08659506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240" y="1124744"/>
            <a:ext cx="5832648" cy="40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3071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585</TotalTime>
  <Words>162</Words>
  <Application>Microsoft Office PowerPoint</Application>
  <PresentationFormat>Экран (4:3)</PresentationFormat>
  <Paragraphs>28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Monotype Corsiva</vt:lpstr>
      <vt:lpstr>Roboto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Процесс приготовления: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Danil</dc:creator>
  <cp:lastModifiedBy>Роза</cp:lastModifiedBy>
  <cp:revision>51</cp:revision>
  <dcterms:created xsi:type="dcterms:W3CDTF">2021-10-16T06:41:58Z</dcterms:created>
  <dcterms:modified xsi:type="dcterms:W3CDTF">2022-10-29T08:37:34Z</dcterms:modified>
</cp:coreProperties>
</file>